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8a4f83489_3_8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b8a4f83489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believe that we live in a matrix!</a:t>
            </a:r>
            <a:endParaRPr/>
          </a:p>
        </p:txBody>
      </p:sp>
      <p:sp>
        <p:nvSpPr>
          <p:cNvPr id="134" name="Google Shape;134;gb8a4f83489_3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8a4f834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8a4f834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8a4f8348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8a4f8348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a4f8348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a4f8348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8a4f83489_3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8a4f83489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corona pandemic -&gt; the whole world is suffering from 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there is a </a:t>
            </a:r>
            <a:r>
              <a:rPr lang="en"/>
              <a:t>necessity to keeping distance </a:t>
            </a:r>
            <a:r>
              <a:rPr lang="en"/>
              <a:t>  -&gt;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need to restrict th number of people per place or per 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person do a job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8a4f8348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8a4f8348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solution for this problem . an FPGA device which counts the flow of peope( in /out)  then when max peope reached stops the flow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DESCRIPTION OF THE PROJECT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8a4f8348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8a4f8348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8a4f8348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8a4f8348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tatista.com/chart/20964/covid-19-cases-europe-map/" TargetMode="External"/><Relationship Id="rId4" Type="http://schemas.openxmlformats.org/officeDocument/2006/relationships/hyperlink" Target="https://www.ndr.de/nachrichten/schleswig-holstein/Corona-Regeln-in-SH-Das-ist-erlaubt-ist-verboten,corona4438.html" TargetMode="External"/><Relationship Id="rId5" Type="http://schemas.openxmlformats.org/officeDocument/2006/relationships/hyperlink" Target="https://www.shutterstock.com/search/fpga" TargetMode="External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6403894" y="3562388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380975" y="653525"/>
            <a:ext cx="30150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Flow Chart</a:t>
            </a:r>
            <a:endParaRPr sz="1900"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100" y="1219325"/>
            <a:ext cx="4118725" cy="37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469663" y="609200"/>
            <a:ext cx="30150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States of the FSM</a:t>
            </a:r>
            <a:endParaRPr sz="1900"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5225"/>
            <a:ext cx="8839199" cy="350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064500" y="1063325"/>
            <a:ext cx="30150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Breadboard setup</a:t>
            </a:r>
            <a:endParaRPr sz="1900"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700" y="1629125"/>
            <a:ext cx="5379073" cy="316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8175" y="842125"/>
            <a:ext cx="1414300" cy="14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729450" y="4504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 b="0"/>
          </a:p>
        </p:txBody>
      </p:sp>
      <p:sp>
        <p:nvSpPr>
          <p:cNvPr id="215" name="Google Shape;215;p29"/>
          <p:cNvSpPr txBox="1"/>
          <p:nvPr>
            <p:ph type="title"/>
          </p:nvPr>
        </p:nvSpPr>
        <p:spPr>
          <a:xfrm>
            <a:off x="729450" y="1203802"/>
            <a:ext cx="70212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Real life applications of this project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This idea can be implemented in lot of ways in real life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 Places where there is a limited seating capacity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In public transports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On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conveyor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belts to count objects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THIS DEVICE HAS A LARGE SCOPE AND CAN BE MODIFIED AND USED IN DIFFERENT AREAS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		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530350" y="2023575"/>
            <a:ext cx="7688700" cy="25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https://www.statista.com/chart/20964/covid-19-cases-europe-map/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Corona-Regeln in SH: Das ist erlaubt, das ist verboten | NDR.de - Nachrichten - Schleswig-Holstein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https://campus-stories.htw-berlin.de/jahr/2020/tipps-gegen-corona-angst/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https://www.shutterstock.com/search/fpga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We have uploaded all our files in to a </a:t>
            </a: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repository </a:t>
            </a: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1"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https://github.com/AnandKishore21/vhdl_sem4</a:t>
            </a:r>
            <a:endParaRPr b="1" sz="14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5400" y="3862550"/>
            <a:ext cx="1309299" cy="118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1320350" y="2619350"/>
            <a:ext cx="56610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r>
              <a:rPr lang="en" sz="48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4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256200" y="4197575"/>
            <a:ext cx="7581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ctrTitle"/>
          </p:nvPr>
        </p:nvSpPr>
        <p:spPr>
          <a:xfrm>
            <a:off x="2617825" y="2571750"/>
            <a:ext cx="3787800" cy="17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Circuit Design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142" name="Google Shape;142;p18"/>
          <p:cNvSpPr txBox="1"/>
          <p:nvPr>
            <p:ph idx="1" type="subTitle"/>
          </p:nvPr>
        </p:nvSpPr>
        <p:spPr>
          <a:xfrm flipH="1" rot="262">
            <a:off x="2540450" y="3219714"/>
            <a:ext cx="39291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Prof.Dr. -Ing Andreas Siggelkow</a:t>
            </a:r>
            <a:endParaRPr sz="20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548" y="1074900"/>
            <a:ext cx="4212900" cy="14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3194600" y="3837525"/>
            <a:ext cx="23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Anand Kishore Babu Shiji &amp; Gautham Gireesh</a:t>
            </a:r>
            <a:endParaRPr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0" name="Google Shape;150;p19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Solution </a:t>
            </a:r>
            <a:r>
              <a:rPr lang="en" sz="1600" u="sng">
                <a:solidFill>
                  <a:srgbClr val="FFFFFF"/>
                </a:solidFill>
              </a:rPr>
              <a:t>Implementation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Technical Specification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Other Applications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669175" y="1302350"/>
            <a:ext cx="37209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Problem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17649" l="0" r="0" t="17958"/>
          <a:stretch/>
        </p:blipFill>
        <p:spPr>
          <a:xfrm>
            <a:off x="748475" y="2079525"/>
            <a:ext cx="4449126" cy="28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225" y="250950"/>
            <a:ext cx="1601525" cy="16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Corona Restrictions</a:t>
            </a:r>
            <a:endParaRPr sz="3000"/>
          </a:p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5184050" y="2687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●"/>
            </a:pPr>
            <a:r>
              <a:rPr b="1" lang="en" sz="1600">
                <a:solidFill>
                  <a:srgbClr val="3C78D8"/>
                </a:solidFill>
              </a:rPr>
              <a:t>Life during corona</a:t>
            </a:r>
            <a:endParaRPr b="1" sz="1600">
              <a:solidFill>
                <a:srgbClr val="3C78D8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●"/>
            </a:pPr>
            <a:r>
              <a:rPr b="1" lang="en" sz="1600">
                <a:solidFill>
                  <a:srgbClr val="3C78D8"/>
                </a:solidFill>
              </a:rPr>
              <a:t>Social distancing </a:t>
            </a:r>
            <a:endParaRPr b="1" sz="1600">
              <a:solidFill>
                <a:srgbClr val="3C78D8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1600"/>
              <a:buChar char="●"/>
            </a:pPr>
            <a:r>
              <a:rPr b="1" lang="en" sz="1600">
                <a:solidFill>
                  <a:srgbClr val="3C78D8"/>
                </a:solidFill>
              </a:rPr>
              <a:t> The necessity to limit the number of people  in a room</a:t>
            </a:r>
            <a:r>
              <a:rPr b="1" lang="en" sz="1600">
                <a:solidFill>
                  <a:srgbClr val="45818E"/>
                </a:solidFill>
              </a:rPr>
              <a:t>.</a:t>
            </a:r>
            <a:endParaRPr b="1" sz="1600">
              <a:solidFill>
                <a:srgbClr val="45818E"/>
              </a:solidFill>
            </a:endParaRPr>
          </a:p>
        </p:txBody>
      </p:sp>
      <p:sp>
        <p:nvSpPr>
          <p:cNvPr id="164" name="Google Shape;164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60" y="2745050"/>
            <a:ext cx="3711974" cy="17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025" y="2513150"/>
            <a:ext cx="2467876" cy="246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669175" y="1302350"/>
            <a:ext cx="37209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solution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50" y="2253325"/>
            <a:ext cx="4451612" cy="25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4294967295" type="body"/>
          </p:nvPr>
        </p:nvSpPr>
        <p:spPr>
          <a:xfrm>
            <a:off x="629900" y="1439350"/>
            <a:ext cx="7688700" cy="18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Max 1000 board build with intel Max 10 FPGA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Light curtain sensors to find the direction of person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Maximum capacity can be changed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Information and values transferred to computer via RS232 interface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A clear button to reset the count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LED's to control the flow of people</a:t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Assumption</a:t>
            </a:r>
            <a:r>
              <a:rPr lang="en" sz="1200"/>
              <a:t> </a:t>
            </a:r>
            <a:endParaRPr sz="12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Only one door for entrance and exit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Only one </a:t>
            </a:r>
            <a:r>
              <a:rPr lang="en" sz="1600"/>
              <a:t>person</a:t>
            </a:r>
            <a:r>
              <a:rPr lang="en" sz="1600"/>
              <a:t> at a time</a:t>
            </a:r>
            <a:endParaRPr sz="16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8" name="Google Shape;178;p23"/>
          <p:cNvSpPr txBox="1"/>
          <p:nvPr>
            <p:ph idx="4294967295" type="title"/>
          </p:nvPr>
        </p:nvSpPr>
        <p:spPr>
          <a:xfrm>
            <a:off x="629900" y="831625"/>
            <a:ext cx="4845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Characteristics and key features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469650" y="1108025"/>
            <a:ext cx="30150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Top level View</a:t>
            </a:r>
            <a:endParaRPr sz="1900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375" y="1673825"/>
            <a:ext cx="4395248" cy="31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469663" y="609200"/>
            <a:ext cx="30150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Top level Block Diagram</a:t>
            </a:r>
            <a:endParaRPr sz="1900"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550" y="1175000"/>
            <a:ext cx="5884426" cy="382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